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9" r:id="rId4"/>
    <p:sldId id="258"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B4C71EC6-210F-42DE-9C53-41977AD35B3D}" type="datetimeFigureOut">
              <a:rPr lang="ru-RU" smtClean="0"/>
              <a:t>01.03.2021</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01.03.2021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01.03.2021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01.03.2021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01.03.2021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01.03.2021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B4C71EC6-210F-42DE-9C53-41977AD35B3D}" type="datetimeFigureOut">
              <a:rPr lang="ru-RU" smtClean="0"/>
              <a:t>01.03.2021</a:t>
            </a:fld>
            <a:endParaRPr lang="ru-RU"/>
          </a:p>
        </p:txBody>
      </p:sp>
      <p:sp>
        <p:nvSpPr>
          <p:cNvPr id="27" name="Номер слайда 26"/>
          <p:cNvSpPr>
            <a:spLocks noGrp="1"/>
          </p:cNvSpPr>
          <p:nvPr>
            <p:ph type="sldNum" sz="quarter" idx="11"/>
          </p:nvPr>
        </p:nvSpPr>
        <p:spPr/>
        <p:txBody>
          <a:bodyPr rtlCol="0"/>
          <a:lstStyle/>
          <a:p>
            <a:fld id="{B19B0651-EE4F-4900-A07F-96A6BFA9D0F0}" type="slidenum">
              <a:rPr lang="ru-RU" smtClean="0"/>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B4C71EC6-210F-42DE-9C53-41977AD35B3D}" type="datetimeFigureOut">
              <a:rPr lang="ru-RU" smtClean="0"/>
              <a:t>01.03.2021</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01.03.2021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01.03.2021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4C71EC6-210F-42DE-9C53-41977AD35B3D}" type="datetimeFigureOut">
              <a:rPr lang="ru-RU" smtClean="0"/>
              <a:t>01.03.2021</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2276872"/>
            <a:ext cx="8458200" cy="1470025"/>
          </a:xfrm>
        </p:spPr>
        <p:txBody>
          <a:bodyPr/>
          <a:lstStyle/>
          <a:p>
            <a:r>
              <a:rPr lang="ru-RU" dirty="0" smtClean="0"/>
              <a:t>Черное озеро.</a:t>
            </a:r>
            <a:endParaRPr lang="ru-RU" dirty="0"/>
          </a:p>
        </p:txBody>
      </p:sp>
    </p:spTree>
    <p:extLst>
      <p:ext uri="{BB962C8B-B14F-4D97-AF65-F5344CB8AC3E}">
        <p14:creationId xmlns:p14="http://schemas.microsoft.com/office/powerpoint/2010/main" val="1273364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9" y="548680"/>
            <a:ext cx="8229600" cy="1066800"/>
          </a:xfrm>
        </p:spPr>
        <p:txBody>
          <a:bodyPr/>
          <a:lstStyle/>
          <a:p>
            <a:r>
              <a:rPr lang="ru-RU" dirty="0" smtClean="0"/>
              <a:t>Все о Черном озере.</a:t>
            </a:r>
            <a:endParaRPr lang="ru-RU" dirty="0"/>
          </a:p>
        </p:txBody>
      </p:sp>
      <p:sp>
        <p:nvSpPr>
          <p:cNvPr id="3" name="Объект 2"/>
          <p:cNvSpPr>
            <a:spLocks noGrp="1"/>
          </p:cNvSpPr>
          <p:nvPr>
            <p:ph idx="1"/>
          </p:nvPr>
        </p:nvSpPr>
        <p:spPr>
          <a:xfrm>
            <a:off x="-108520" y="1484784"/>
            <a:ext cx="5472608" cy="4325112"/>
          </a:xfrm>
        </p:spPr>
        <p:txBody>
          <a:bodyPr>
            <a:noAutofit/>
          </a:bodyPr>
          <a:lstStyle/>
          <a:p>
            <a:pPr marL="109728" indent="0">
              <a:buNone/>
            </a:pPr>
            <a:r>
              <a:rPr lang="ru-RU" sz="2000" dirty="0"/>
              <a:t>Проточное озеро в лесной болотистой местности на российско-латвийской </a:t>
            </a:r>
            <a:r>
              <a:rPr lang="ru-RU" sz="2000" dirty="0" smtClean="0"/>
              <a:t>границе. </a:t>
            </a:r>
            <a:r>
              <a:rPr lang="ru-RU" sz="2000" dirty="0"/>
              <a:t>Площадь водной поверхности - 24,4 га, из которых 16,1 га принадлежат России.</a:t>
            </a:r>
          </a:p>
          <a:p>
            <a:pPr marL="109728" indent="0">
              <a:buNone/>
            </a:pPr>
            <a:r>
              <a:rPr lang="ru-RU" sz="2000" b="1" dirty="0"/>
              <a:t>Площадь: </a:t>
            </a:r>
            <a:r>
              <a:rPr lang="ru-RU" sz="2000" dirty="0"/>
              <a:t>0,244 км²</a:t>
            </a:r>
          </a:p>
          <a:p>
            <a:pPr marL="109728" indent="0">
              <a:buNone/>
            </a:pPr>
            <a:r>
              <a:rPr lang="ru-RU" sz="2000" b="1" dirty="0"/>
              <a:t>Максимальная глубина: </a:t>
            </a:r>
            <a:r>
              <a:rPr lang="ru-RU" sz="2000" dirty="0"/>
              <a:t>4 м</a:t>
            </a:r>
          </a:p>
          <a:p>
            <a:pPr marL="109728" indent="0">
              <a:buNone/>
            </a:pPr>
            <a:r>
              <a:rPr lang="ru-RU" sz="2000" dirty="0" smtClean="0"/>
              <a:t> Загадочное </a:t>
            </a:r>
            <a:r>
              <a:rPr lang="ru-RU" sz="2000" dirty="0"/>
              <a:t>озеро </a:t>
            </a:r>
            <a:r>
              <a:rPr lang="ru-RU" sz="2000" dirty="0" smtClean="0"/>
              <a:t>расположено </a:t>
            </a:r>
            <a:r>
              <a:rPr lang="ru-RU" sz="2000" dirty="0"/>
              <a:t>в </a:t>
            </a:r>
            <a:r>
              <a:rPr lang="ru-RU" sz="2000" dirty="0" err="1"/>
              <a:t>Аглонском</a:t>
            </a:r>
            <a:r>
              <a:rPr lang="ru-RU" sz="2000" dirty="0"/>
              <a:t> крае, Латвия. Озеро не может похвастать большими размерами, зато глубиной вполне. Рядом с ним никогда не селились люди. Ближайший населенный пункт расположен в 3 км от озера. В средствах массовой информации </a:t>
            </a:r>
            <a:r>
              <a:rPr lang="ru-RU" sz="2000" dirty="0" smtClean="0"/>
              <a:t>Чёрное </a:t>
            </a:r>
            <a:r>
              <a:rPr lang="ru-RU" sz="2000" dirty="0"/>
              <a:t>озеро проходит как "Бездонное озеро </a:t>
            </a:r>
            <a:r>
              <a:rPr lang="ru-RU" sz="2000" dirty="0" smtClean="0"/>
              <a:t>ужаса</a:t>
            </a:r>
            <a:endParaRPr lang="ru-RU" sz="2000" dirty="0"/>
          </a:p>
        </p:txBody>
      </p:sp>
      <p:pic>
        <p:nvPicPr>
          <p:cNvPr id="1026" name="Picture 2" descr="https://i.ytimg.com/vi/YqqpHk0xwYU/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89"/>
          <a:stretch/>
        </p:blipFill>
        <p:spPr bwMode="auto">
          <a:xfrm>
            <a:off x="5519131" y="2413783"/>
            <a:ext cx="3624869" cy="3114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88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836712"/>
            <a:ext cx="8229600" cy="4608512"/>
          </a:xfrm>
        </p:spPr>
        <p:txBody>
          <a:bodyPr>
            <a:normAutofit/>
          </a:bodyPr>
          <a:lstStyle/>
          <a:p>
            <a:pPr marL="109728" indent="0">
              <a:buNone/>
            </a:pPr>
            <a:r>
              <a:rPr lang="ru-RU" sz="2000" dirty="0"/>
              <a:t>". Если верить рассказам местных жителей, то его мало кто сможет переплыть без риска для своей жизни. Хотя расстояние от одного берега до другого всего несколько десятков метров. Если верить местной легенде, то у озера отсутствует дно, по этой причине утопленников никогда не находят.</a:t>
            </a:r>
          </a:p>
          <a:p>
            <a:pPr marL="109728" indent="0">
              <a:buNone/>
            </a:pPr>
            <a:r>
              <a:rPr lang="ru-RU" sz="2000" dirty="0"/>
              <a:t>Озеро носит второе название — Чёртов глаз. Вода в этом озере без каких-либо причин меняет окрас. В одно время она может быть прозрачно-голубого цвета, в другое время почти чёрного. Погодные факторы, как показали исследования, совершенно не влияют на изменение окраса воды. Количество водорослей в водоеме минимальное и они никак не могут повлиять на изменение окраса. Ещё одна загадка этого водоема, которую пытаются разгадать!</a:t>
            </a:r>
          </a:p>
          <a:p>
            <a:endParaRPr lang="ru-RU" sz="2000" dirty="0"/>
          </a:p>
        </p:txBody>
      </p:sp>
    </p:spTree>
    <p:extLst>
      <p:ext uri="{BB962C8B-B14F-4D97-AF65-F5344CB8AC3E}">
        <p14:creationId xmlns:p14="http://schemas.microsoft.com/office/powerpoint/2010/main" val="2014223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548680"/>
            <a:ext cx="8712968" cy="5688632"/>
          </a:xfrm>
        </p:spPr>
        <p:txBody>
          <a:bodyPr>
            <a:normAutofit/>
          </a:bodyPr>
          <a:lstStyle/>
          <a:p>
            <a:endParaRPr lang="ru-RU" sz="2000" dirty="0"/>
          </a:p>
          <a:p>
            <a:pPr marL="109728" indent="0">
              <a:buNone/>
            </a:pPr>
            <a:r>
              <a:rPr lang="ru-RU" sz="2000" dirty="0"/>
              <a:t>Как утверждает Валерий Парамонов (президент латвийской академии парапсихологии) </a:t>
            </a:r>
            <a:r>
              <a:rPr lang="ru-RU" sz="2000" dirty="0" smtClean="0"/>
              <a:t>Чёрное </a:t>
            </a:r>
            <a:r>
              <a:rPr lang="ru-RU" sz="2000" dirty="0"/>
              <a:t>озеро является аномальной зоной. Это место оказывает сильное влияние на психику человека. Всему виной энергетический луч, бьющий со дна озера . Именно он , </a:t>
            </a:r>
            <a:r>
              <a:rPr lang="ru-RU" sz="2000" dirty="0" smtClean="0"/>
              <a:t>по </a:t>
            </a:r>
            <a:r>
              <a:rPr lang="ru-RU" sz="2000" dirty="0"/>
              <a:t>версии Парамонова, может привести человека ужас</a:t>
            </a:r>
            <a:r>
              <a:rPr lang="ru-RU" sz="2000" dirty="0" smtClean="0"/>
              <a:t>.</a:t>
            </a:r>
          </a:p>
          <a:p>
            <a:pPr marL="109728" indent="0">
              <a:buNone/>
            </a:pPr>
            <a:r>
              <a:rPr lang="ru-RU" sz="2000" dirty="0"/>
              <a:t>По мнению учёных водоем образовался после падения космического тела. Как показали научные исследования, на дне озера скапливается радон, вес которого в 7 раз тяжелее воздуха и он легко растворяется в воде. Этот момент подтверждает группа дайверов, которые осмелились погрузиться на большую глубину. Везунчики видели в бездне озера оплавленную породу. Также существует предположение, что "озеро ужаса" связано с подземным озером. Именно там пропадают тела утонувших людей.</a:t>
            </a:r>
          </a:p>
          <a:p>
            <a:pPr marL="109728" indent="0">
              <a:buNone/>
            </a:pPr>
            <a:endParaRPr lang="ru-RU" sz="2000" dirty="0"/>
          </a:p>
          <a:p>
            <a:pPr marL="109728" indent="0">
              <a:buNone/>
            </a:pPr>
            <a:endParaRPr lang="ru-RU" sz="1800" dirty="0"/>
          </a:p>
        </p:txBody>
      </p:sp>
    </p:spTree>
    <p:extLst>
      <p:ext uri="{BB962C8B-B14F-4D97-AF65-F5344CB8AC3E}">
        <p14:creationId xmlns:p14="http://schemas.microsoft.com/office/powerpoint/2010/main" val="286899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764704"/>
            <a:ext cx="8229600" cy="4325112"/>
          </a:xfrm>
        </p:spPr>
        <p:txBody>
          <a:bodyPr>
            <a:noAutofit/>
          </a:bodyPr>
          <a:lstStyle/>
          <a:p>
            <a:pPr marL="109728" indent="0">
              <a:buNone/>
            </a:pPr>
            <a:r>
              <a:rPr lang="ru-RU" sz="2000" dirty="0"/>
              <a:t>Еще один интересный факт, который может косвенно подтверждать метеоритную теорию происхождения озера: дайверы рассказывают, что в глубине озера видна оплавленная металлическая порода. По другой версии озеро появилось благодаря карстовой воронке. </a:t>
            </a:r>
            <a:endParaRPr lang="ru-RU" sz="2000" dirty="0" smtClean="0"/>
          </a:p>
          <a:p>
            <a:pPr marL="109728" indent="0">
              <a:buNone/>
            </a:pPr>
            <a:r>
              <a:rPr lang="ru-RU" sz="2000" dirty="0"/>
              <a:t>Одна из легенд гласит, что в озере практически нет водных растений и минимальна рыбная фауна. Бывалые рыбаки </a:t>
            </a:r>
            <a:r>
              <a:rPr lang="ru-RU" sz="2000" dirty="0" smtClean="0"/>
              <a:t>рассказывали, </a:t>
            </a:r>
            <a:r>
              <a:rPr lang="ru-RU" sz="2000" dirty="0"/>
              <a:t>что рыба в озере есть, но ее и вправду очень мало. Надо сказать, что озеро пахнет хлором и еще недостаточно </a:t>
            </a:r>
            <a:r>
              <a:rPr lang="ru-RU" sz="2000" dirty="0" err="1"/>
              <a:t>изучено:Говорят</a:t>
            </a:r>
            <a:r>
              <a:rPr lang="ru-RU" sz="2000" dirty="0"/>
              <a:t> что в радиусе нескольких километров нет ни одного жилого </a:t>
            </a:r>
            <a:r>
              <a:rPr lang="ru-RU" sz="2000" dirty="0" smtClean="0"/>
              <a:t>дома. </a:t>
            </a:r>
            <a:r>
              <a:rPr lang="ru-RU" sz="2000" dirty="0"/>
              <a:t>Якобы озеро окутано особой патогенной зоной и люди не очень то хотят селиться рядом с этим природным изумрудом. Существует много легенд о </a:t>
            </a:r>
            <a:r>
              <a:rPr lang="ru-RU" sz="2000" dirty="0" err="1"/>
              <a:t>паранормальных</a:t>
            </a:r>
            <a:r>
              <a:rPr lang="ru-RU" sz="2000" dirty="0"/>
              <a:t> явлениях, связанных с озером. Словом все окутано тайной и </a:t>
            </a:r>
            <a:r>
              <a:rPr lang="ru-RU" sz="2000" dirty="0" smtClean="0"/>
              <a:t>мистикой.</a:t>
            </a:r>
            <a:endParaRPr lang="ru-RU" sz="2000" dirty="0"/>
          </a:p>
        </p:txBody>
      </p:sp>
    </p:spTree>
    <p:extLst>
      <p:ext uri="{BB962C8B-B14F-4D97-AF65-F5344CB8AC3E}">
        <p14:creationId xmlns:p14="http://schemas.microsoft.com/office/powerpoint/2010/main" val="569684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24744"/>
            <a:ext cx="8640960" cy="4868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98276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2">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114</TotalTime>
  <Words>409</Words>
  <Application>Microsoft Office PowerPoint</Application>
  <PresentationFormat>Экран (4:3)</PresentationFormat>
  <Paragraphs>13</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Городская</vt:lpstr>
      <vt:lpstr>Черное озеро.</vt:lpstr>
      <vt:lpstr>Все о Черном озере.</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Черное озеро.</dc:title>
  <dc:creator>comp22</dc:creator>
  <cp:lastModifiedBy>comp22</cp:lastModifiedBy>
  <cp:revision>8</cp:revision>
  <dcterms:created xsi:type="dcterms:W3CDTF">2021-02-15T05:23:34Z</dcterms:created>
  <dcterms:modified xsi:type="dcterms:W3CDTF">2021-03-01T07:59:44Z</dcterms:modified>
</cp:coreProperties>
</file>