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8" r:id="rId7"/>
    <p:sldId id="267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2FAB-0BEA-42CF-906B-7CD85478EC7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2D2D-D028-43A6-BC6A-A1578AD53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023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2FAB-0BEA-42CF-906B-7CD85478EC7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2D2D-D028-43A6-BC6A-A1578AD53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135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2FAB-0BEA-42CF-906B-7CD85478EC7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2D2D-D028-43A6-BC6A-A1578AD53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069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2FAB-0BEA-42CF-906B-7CD85478EC7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2D2D-D028-43A6-BC6A-A1578AD53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224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2FAB-0BEA-42CF-906B-7CD85478EC7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2D2D-D028-43A6-BC6A-A1578AD53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785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2FAB-0BEA-42CF-906B-7CD85478EC7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2D2D-D028-43A6-BC6A-A1578AD53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467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2FAB-0BEA-42CF-906B-7CD85478EC7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2D2D-D028-43A6-BC6A-A1578AD53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74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2FAB-0BEA-42CF-906B-7CD85478EC7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2D2D-D028-43A6-BC6A-A1578AD53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803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2FAB-0BEA-42CF-906B-7CD85478EC7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2D2D-D028-43A6-BC6A-A1578AD53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784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2FAB-0BEA-42CF-906B-7CD85478EC7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2D2D-D028-43A6-BC6A-A1578AD53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926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2FAB-0BEA-42CF-906B-7CD85478EC7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2D2D-D028-43A6-BC6A-A1578AD53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270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42FAB-0BEA-42CF-906B-7CD85478EC7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E2D2D-D028-43A6-BC6A-A1578AD53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711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44015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Современная  музыка как шумовой наркотик</a:t>
            </a:r>
            <a:endParaRPr lang="ru-RU" b="1" dirty="0">
              <a:solidFill>
                <a:srgbClr val="FFFF00"/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7632848" cy="17526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Исследовательскую работу выполнила: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Соломина Александра ученица 6 класса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Рулькевич М.А. учитель музыки</a:t>
            </a:r>
          </a:p>
          <a:p>
            <a:endParaRPr lang="ru-RU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Самойловская СОШ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г.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4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Пятое исследование «Изучение причин заболеваний, которые могут возникнуть при постоянном воздействии шума на органы слуха.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r>
              <a:rPr lang="ru-RU" sz="1200" b="1" dirty="0"/>
              <a:t> </a:t>
            </a:r>
            <a:r>
              <a:rPr lang="ru-RU" sz="1200" dirty="0"/>
              <a:t> </a:t>
            </a:r>
            <a:r>
              <a:rPr lang="ru-RU" sz="2000" dirty="0" smtClean="0"/>
              <a:t>- воспаление среднего уха</a:t>
            </a:r>
          </a:p>
          <a:p>
            <a:pPr marL="0" indent="0">
              <a:buNone/>
            </a:pPr>
            <a:r>
              <a:rPr lang="ru-RU" sz="2000" dirty="0" smtClean="0"/>
              <a:t> -  ушная пробка</a:t>
            </a:r>
          </a:p>
          <a:p>
            <a:pPr marL="0" indent="0">
              <a:buNone/>
            </a:pPr>
            <a:r>
              <a:rPr lang="ru-RU" sz="2000" dirty="0" smtClean="0"/>
              <a:t> -  тугоухость</a:t>
            </a:r>
          </a:p>
          <a:p>
            <a:pPr marL="0" indent="0">
              <a:buNone/>
            </a:pPr>
            <a:r>
              <a:rPr lang="ru-RU" sz="2000" dirty="0" smtClean="0"/>
              <a:t> - отморожение</a:t>
            </a:r>
          </a:p>
          <a:p>
            <a:pPr marL="0" indent="0">
              <a:buNone/>
            </a:pPr>
            <a:r>
              <a:rPr lang="ru-RU" sz="2000" dirty="0" smtClean="0"/>
              <a:t> -  воспаление слухового нерва </a:t>
            </a:r>
            <a:endParaRPr lang="ru-RU" sz="2000" dirty="0"/>
          </a:p>
          <a:p>
            <a:pPr marL="0" indent="0">
              <a:buNone/>
            </a:pPr>
            <a:r>
              <a:rPr lang="ru-RU" sz="2800" b="1" dirty="0"/>
              <a:t> 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16832"/>
            <a:ext cx="4870022" cy="3665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531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3200" b="1" dirty="0" smtClean="0"/>
              <a:t>ЗАКЛЮЧЕНИЕ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1800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	</a:t>
            </a:r>
            <a:r>
              <a:rPr lang="ru-RU" sz="7000" b="1" dirty="0"/>
              <a:t>Проведённые исследования позволяют сделать вывод о том, что современная музыка действительно становится шумовым наркотиком.   </a:t>
            </a:r>
            <a:endParaRPr lang="ru-RU" sz="4000" b="1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909163">
            <a:off x="1096277" y="2985168"/>
            <a:ext cx="2494210" cy="34561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2708920"/>
            <a:ext cx="2529855" cy="35055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5649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Скажем   нет -  шумовым наркотикам!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083" y="1700808"/>
            <a:ext cx="7258407" cy="4536504"/>
          </a:xfrm>
          <a:prstGeom prst="rect">
            <a:avLst/>
          </a:prstGeom>
        </p:spPr>
      </p:pic>
      <p:sp>
        <p:nvSpPr>
          <p:cNvPr id="7" name="Знак запрета 6"/>
          <p:cNvSpPr/>
          <p:nvPr/>
        </p:nvSpPr>
        <p:spPr>
          <a:xfrm>
            <a:off x="1528982" y="1268760"/>
            <a:ext cx="5472608" cy="5400600"/>
          </a:xfrm>
          <a:prstGeom prst="noSmoking">
            <a:avLst>
              <a:gd name="adj" fmla="val 885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08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Цель: изучить влияние современной музыки как негативного шумового наркотика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задачи: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34888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-выявить, какая музыка лучше всего влияет   на самочувствие человека;</a:t>
            </a:r>
          </a:p>
          <a:p>
            <a:r>
              <a:rPr lang="ru-RU" sz="2400" dirty="0"/>
              <a:t>-изучить воздействие музыки на остроту слуха;</a:t>
            </a:r>
          </a:p>
          <a:p>
            <a:r>
              <a:rPr lang="ru-RU" sz="2400" dirty="0"/>
              <a:t>-изучить влияние музыки разных направлений на внимательность учащихся;</a:t>
            </a:r>
          </a:p>
          <a:p>
            <a:r>
              <a:rPr lang="ru-RU" sz="2400" dirty="0"/>
              <a:t>-выявить причины заболеваний, возникающих при постоянном воздействии шума;</a:t>
            </a:r>
          </a:p>
          <a:p>
            <a:r>
              <a:rPr lang="ru-RU" sz="2400" dirty="0"/>
              <a:t>-выработать рекомендации по мерам профилактики нарушений функций  органов слуха.</a:t>
            </a:r>
          </a:p>
        </p:txBody>
      </p:sp>
    </p:spTree>
    <p:extLst>
      <p:ext uri="{BB962C8B-B14F-4D97-AF65-F5344CB8AC3E}">
        <p14:creationId xmlns:p14="http://schemas.microsoft.com/office/powerpoint/2010/main" xmlns="" val="157595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909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63128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06694">
            <a:off x="1173438" y="4336417"/>
            <a:ext cx="2976583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740253">
            <a:off x="319636" y="1754035"/>
            <a:ext cx="4252363" cy="26317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44115">
            <a:off x="4277775" y="1918961"/>
            <a:ext cx="4094963" cy="23019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1043608" y="476672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Музыкальные направления: рок-музыка, поп-музыка, рэп</a:t>
            </a:r>
            <a:endParaRPr lang="ru-RU" sz="2400" dirty="0"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5894" y="4005064"/>
            <a:ext cx="3449960" cy="22942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7490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48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музыки на организм человека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2708920"/>
            <a:ext cx="3281139" cy="32811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358902">
            <a:off x="772586" y="1879639"/>
            <a:ext cx="4824536" cy="30153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4387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548680"/>
            <a:ext cx="7772400" cy="5040560"/>
          </a:xfrm>
        </p:spPr>
        <p:txBody>
          <a:bodyPr>
            <a:normAutofit/>
          </a:bodyPr>
          <a:lstStyle/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700808"/>
            <a:ext cx="81369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Сильный шум является для человека физическим наркотиком. Поэтому часть людей и прежде всего молодежь, увлекаясь современной музыкой с большой интенсивностью ее звучания, подвергает свое здоровье опасности вследствие воздействия на организм физического наркотика. </a:t>
            </a:r>
          </a:p>
        </p:txBody>
      </p:sp>
    </p:spTree>
    <p:extLst>
      <p:ext uri="{BB962C8B-B14F-4D97-AF65-F5344CB8AC3E}">
        <p14:creationId xmlns:p14="http://schemas.microsoft.com/office/powerpoint/2010/main" xmlns="" val="15533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5114932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ИССЛЕДОВАНИЕ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85968"/>
            <a:ext cx="5900750" cy="4572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 </a:t>
            </a:r>
            <a:r>
              <a:rPr lang="ru-RU" sz="2000" b="1" dirty="0" smtClean="0"/>
              <a:t>Первое </a:t>
            </a:r>
            <a:r>
              <a:rPr lang="ru-RU" sz="2000" b="1" dirty="0"/>
              <a:t>исследование: «Интервью</a:t>
            </a:r>
            <a:r>
              <a:rPr lang="ru-RU" sz="2000" b="1" dirty="0" smtClean="0"/>
              <a:t>».  </a:t>
            </a:r>
            <a:endParaRPr lang="ru-RU" sz="2000" b="1" dirty="0"/>
          </a:p>
          <a:p>
            <a:pPr>
              <a:buNone/>
            </a:pPr>
            <a:r>
              <a:rPr lang="ru-RU" sz="2000" b="1" dirty="0"/>
              <a:t>    1.Какую музыку вы слушаете чаще всего?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	(поп-музыка – 4, рок-6, рэп-4, классика-2</a:t>
            </a:r>
            <a:r>
              <a:rPr lang="ru-RU" sz="2000" b="1" dirty="0" smtClean="0"/>
              <a:t>)</a:t>
            </a:r>
          </a:p>
          <a:p>
            <a:pPr>
              <a:buNone/>
            </a:pPr>
            <a:endParaRPr lang="ru-RU" sz="2000" b="1" dirty="0"/>
          </a:p>
          <a:p>
            <a:pPr>
              <a:buNone/>
            </a:pPr>
            <a:r>
              <a:rPr lang="ru-RU" sz="2000" b="1" dirty="0"/>
              <a:t>    2.Под какую музыку вы привыкли делать домашнее задание? 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/>
              <a:t>	</a:t>
            </a:r>
            <a:r>
              <a:rPr lang="ru-RU" sz="2000" b="1" dirty="0" smtClean="0"/>
              <a:t>(в тишине-5, рэп-4, поп-2, рок-1</a:t>
            </a:r>
            <a:r>
              <a:rPr lang="ru-RU" sz="2000" b="1" dirty="0" smtClean="0"/>
              <a:t>)</a:t>
            </a:r>
          </a:p>
          <a:p>
            <a:pPr>
              <a:buNone/>
            </a:pPr>
            <a:endParaRPr lang="ru-RU" sz="2000" b="1" dirty="0"/>
          </a:p>
          <a:p>
            <a:pPr>
              <a:buNone/>
            </a:pPr>
            <a:r>
              <a:rPr lang="ru-RU" sz="2000" b="1" dirty="0"/>
              <a:t>    3.Какая музыка вызывает у вас отрицательные эмоции?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/>
              <a:t>	</a:t>
            </a:r>
            <a:r>
              <a:rPr lang="ru-RU" sz="2000" b="1" dirty="0" smtClean="0"/>
              <a:t>(классика-7, поп-1, рок-2, шансон-1, рэп-2)  </a:t>
            </a:r>
            <a:endParaRPr lang="ru-RU" sz="2000" b="1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1026" name="Picture 2" descr="G:\Фото НПК Соломина С\CIMG50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0645" y="142850"/>
            <a:ext cx="4093355" cy="43577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044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</p:spPr>
        <p:txBody>
          <a:bodyPr>
            <a:noAutofit/>
          </a:bodyPr>
          <a:lstStyle/>
          <a:p>
            <a:r>
              <a:rPr lang="ru-RU" sz="2400" dirty="0"/>
              <a:t>Второе </a:t>
            </a:r>
            <a:r>
              <a:rPr lang="ru-RU" sz="2400" dirty="0" smtClean="0"/>
              <a:t>исследование</a:t>
            </a:r>
            <a:r>
              <a:rPr lang="ru-RU" sz="2400" dirty="0"/>
              <a:t>:</a:t>
            </a:r>
            <a:r>
              <a:rPr lang="ru-RU" sz="2400" dirty="0" smtClean="0"/>
              <a:t> </a:t>
            </a:r>
            <a:r>
              <a:rPr lang="ru-RU" sz="2400" dirty="0"/>
              <a:t>«</a:t>
            </a:r>
            <a:r>
              <a:rPr lang="ru-RU" sz="2400" b="1" dirty="0"/>
              <a:t>Анкетирование: Какую музыку Вы предпочитаете</a:t>
            </a:r>
            <a:r>
              <a:rPr lang="ru-RU" sz="2400" b="1" dirty="0" smtClean="0"/>
              <a:t>?»</a:t>
            </a:r>
            <a:br>
              <a:rPr lang="ru-RU" sz="2400" b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7628" y="1484784"/>
            <a:ext cx="6276596" cy="41764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514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6984776" cy="5030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74882" y="548680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Третье исследование: «</a:t>
            </a:r>
            <a:r>
              <a:rPr lang="ru-RU" sz="2400" b="1" dirty="0"/>
              <a:t>Изучение воздействия музыки на остроту слуха».</a:t>
            </a:r>
            <a:br>
              <a:rPr lang="ru-RU" sz="2400" b="1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2651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Четвертое исследование. «Влияние музыки разных направлений на внимательность учащихся». 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9635571"/>
              </p:ext>
            </p:extLst>
          </p:nvPr>
        </p:nvGraphicFramePr>
        <p:xfrm>
          <a:off x="848724" y="1547057"/>
          <a:ext cx="7446552" cy="55923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43791"/>
                <a:gridCol w="1328465"/>
                <a:gridCol w="3148402"/>
                <a:gridCol w="1825894"/>
              </a:tblGrid>
              <a:tr h="471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Тишина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Классическая музыка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Рок-музыка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0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не написал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  <a:tr h="289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Итого: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29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66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5" marR="6205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244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Тема30</Template>
  <TotalTime>256</TotalTime>
  <Words>257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Современная  музыка как шумовой наркотик</vt:lpstr>
      <vt:lpstr>Цель: изучить влияние современной музыки как негативного шумового наркотика</vt:lpstr>
      <vt:lpstr>             </vt:lpstr>
      <vt:lpstr>Воздействие музыки на организм человека</vt:lpstr>
      <vt:lpstr>Слайд 5</vt:lpstr>
      <vt:lpstr>ИССЛЕДОВАНИЕ </vt:lpstr>
      <vt:lpstr>Второе исследование: «Анкетирование: Какую музыку Вы предпочитаете?»    </vt:lpstr>
      <vt:lpstr>Слайд 8</vt:lpstr>
      <vt:lpstr>Четвертое исследование. «Влияние музыки разных направлений на внимательность учащихся».  </vt:lpstr>
      <vt:lpstr>Пятое исследование «Изучение причин заболеваний, которые могут возникнуть при постоянном воздействии шума на органы слуха.</vt:lpstr>
      <vt:lpstr> ЗАКЛЮЧЕНИЕ</vt:lpstr>
      <vt:lpstr>Скажем   нет -  шумовым наркотикам!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 музыка как шумовой наркотик</dc:title>
  <dc:creator>ВИКТОР</dc:creator>
  <cp:lastModifiedBy>User</cp:lastModifiedBy>
  <cp:revision>51</cp:revision>
  <dcterms:created xsi:type="dcterms:W3CDTF">2016-01-17T08:14:58Z</dcterms:created>
  <dcterms:modified xsi:type="dcterms:W3CDTF">2016-01-21T06:15:08Z</dcterms:modified>
</cp:coreProperties>
</file>