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4" r:id="rId6"/>
    <p:sldId id="268" r:id="rId7"/>
    <p:sldId id="267" r:id="rId8"/>
    <p:sldId id="269" r:id="rId9"/>
    <p:sldId id="270" r:id="rId10"/>
    <p:sldId id="271" r:id="rId11"/>
    <p:sldId id="272" r:id="rId12"/>
    <p:sldId id="27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FF00"/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84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42FAB-0BEA-42CF-906B-7CD85478EC71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2D2D-D028-43A6-BC6A-A1578AD531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40236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42FAB-0BEA-42CF-906B-7CD85478EC71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2D2D-D028-43A6-BC6A-A1578AD531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21359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42FAB-0BEA-42CF-906B-7CD85478EC71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2D2D-D028-43A6-BC6A-A1578AD531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0691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42FAB-0BEA-42CF-906B-7CD85478EC71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2D2D-D028-43A6-BC6A-A1578AD531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2240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42FAB-0BEA-42CF-906B-7CD85478EC71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2D2D-D028-43A6-BC6A-A1578AD531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67856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42FAB-0BEA-42CF-906B-7CD85478EC71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2D2D-D028-43A6-BC6A-A1578AD531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54675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42FAB-0BEA-42CF-906B-7CD85478EC71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2D2D-D028-43A6-BC6A-A1578AD531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83749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42FAB-0BEA-42CF-906B-7CD85478EC71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2D2D-D028-43A6-BC6A-A1578AD531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98039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42FAB-0BEA-42CF-906B-7CD85478EC71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2D2D-D028-43A6-BC6A-A1578AD531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27846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42FAB-0BEA-42CF-906B-7CD85478EC71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2D2D-D028-43A6-BC6A-A1578AD531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09265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42FAB-0BEA-42CF-906B-7CD85478EC71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2D2D-D028-43A6-BC6A-A1578AD531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22701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42FAB-0BEA-42CF-906B-7CD85478EC71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E2D2D-D028-43A6-BC6A-A1578AD531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07113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440159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FF00"/>
                </a:solidFill>
                <a:latin typeface="Gungsuh" panose="02030600000101010101" pitchFamily="18" charset="-127"/>
                <a:ea typeface="Gungsuh" panose="02030600000101010101" pitchFamily="18" charset="-127"/>
              </a:rPr>
              <a:t>Современная  музыка как шумовой наркотик</a:t>
            </a:r>
            <a:endParaRPr lang="ru-RU" b="1" dirty="0">
              <a:solidFill>
                <a:srgbClr val="FFFF00"/>
              </a:solidFill>
              <a:latin typeface="Gungsuh" panose="02030600000101010101" pitchFamily="18" charset="-127"/>
              <a:ea typeface="Gungsuh" panose="02030600000101010101" pitchFamily="18" charset="-127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420888"/>
            <a:ext cx="7632848" cy="175260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Исследовательскую работу выполнила:</a:t>
            </a:r>
          </a:p>
          <a:p>
            <a: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Соломина Александра ученица 6 класса</a:t>
            </a:r>
          </a:p>
          <a:p>
            <a: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Руководитель: Рулькевич М.А. учитель музыки</a:t>
            </a:r>
          </a:p>
          <a:p>
            <a:endParaRPr lang="ru-RU" sz="28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Самойловская СОШ</a:t>
            </a:r>
          </a:p>
          <a:p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2016 г.</a:t>
            </a:r>
            <a:endParaRPr lang="ru-RU" sz="20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240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/>
              <a:t>Пятое исследование «Изучение причин заболеваний, которые могут возникнуть при постоянном воздействии шума на органы слуха.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1200" dirty="0"/>
          </a:p>
          <a:p>
            <a:pPr marL="0" indent="0">
              <a:buNone/>
            </a:pPr>
            <a:r>
              <a:rPr lang="ru-RU" sz="1200" b="1" dirty="0"/>
              <a:t> </a:t>
            </a:r>
            <a:r>
              <a:rPr lang="ru-RU" sz="1200" dirty="0"/>
              <a:t> </a:t>
            </a:r>
            <a:r>
              <a:rPr lang="ru-RU" sz="2000" dirty="0" smtClean="0"/>
              <a:t>- воспаление среднего уха</a:t>
            </a:r>
          </a:p>
          <a:p>
            <a:pPr marL="0" indent="0">
              <a:buNone/>
            </a:pPr>
            <a:r>
              <a:rPr lang="ru-RU" sz="2000" dirty="0" smtClean="0"/>
              <a:t> -  ушная пробка</a:t>
            </a:r>
          </a:p>
          <a:p>
            <a:pPr marL="0" indent="0">
              <a:buNone/>
            </a:pPr>
            <a:r>
              <a:rPr lang="ru-RU" sz="2000" dirty="0" smtClean="0"/>
              <a:t> -  тугоухость</a:t>
            </a:r>
          </a:p>
          <a:p>
            <a:pPr marL="0" indent="0">
              <a:buNone/>
            </a:pPr>
            <a:r>
              <a:rPr lang="ru-RU" sz="2000" dirty="0" smtClean="0"/>
              <a:t> - отморожение</a:t>
            </a:r>
          </a:p>
          <a:p>
            <a:pPr marL="0" indent="0">
              <a:buNone/>
            </a:pPr>
            <a:r>
              <a:rPr lang="ru-RU" sz="2000" dirty="0" smtClean="0"/>
              <a:t> -  воспаление слухового нерва </a:t>
            </a:r>
            <a:endParaRPr lang="ru-RU" sz="2000" dirty="0"/>
          </a:p>
          <a:p>
            <a:pPr marL="0" indent="0">
              <a:buNone/>
            </a:pPr>
            <a:r>
              <a:rPr lang="ru-RU" sz="2800" b="1" dirty="0"/>
              <a:t> </a:t>
            </a:r>
            <a:endParaRPr lang="ru-RU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916832"/>
            <a:ext cx="4870022" cy="3665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95313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 </a:t>
            </a:r>
            <a:r>
              <a:rPr lang="ru-RU" sz="3200" b="1" dirty="0" smtClean="0"/>
              <a:t>ЗАКЛЮЧЕНИЕ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3"/>
            <a:ext cx="8229600" cy="180020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   	</a:t>
            </a:r>
            <a:r>
              <a:rPr lang="ru-RU" sz="7000" b="1" dirty="0"/>
              <a:t>Проведённые исследования позволяют сделать вывод о том, что современная музыка действительно становится шумовым наркотиком.   </a:t>
            </a:r>
            <a:endParaRPr lang="ru-RU" sz="4000" b="1" dirty="0"/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9909163">
            <a:off x="1096277" y="2985168"/>
            <a:ext cx="2494210" cy="34561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48064" y="2708920"/>
            <a:ext cx="2529855" cy="350557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35649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Скажем   нет -  шумовым наркотикам!</a:t>
            </a:r>
            <a:endParaRPr lang="ru-RU" sz="3200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6083" y="1700808"/>
            <a:ext cx="7258407" cy="4536504"/>
          </a:xfrm>
          <a:prstGeom prst="rect">
            <a:avLst/>
          </a:prstGeom>
        </p:spPr>
      </p:pic>
      <p:sp>
        <p:nvSpPr>
          <p:cNvPr id="7" name="Знак запрета 6"/>
          <p:cNvSpPr/>
          <p:nvPr/>
        </p:nvSpPr>
        <p:spPr>
          <a:xfrm>
            <a:off x="1528982" y="1268760"/>
            <a:ext cx="5472608" cy="5400600"/>
          </a:xfrm>
          <a:prstGeom prst="noSmoking">
            <a:avLst>
              <a:gd name="adj" fmla="val 8855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4083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Цель: изучить влияние современной музыки как негативного шумового наркотика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задачи: 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2348880"/>
            <a:ext cx="77768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-выявить, какая музыка лучше всего влияет   на самочувствие человека;</a:t>
            </a:r>
          </a:p>
          <a:p>
            <a:r>
              <a:rPr lang="ru-RU" sz="2400" dirty="0"/>
              <a:t>-изучить воздействие музыки на остроту слуха;</a:t>
            </a:r>
          </a:p>
          <a:p>
            <a:r>
              <a:rPr lang="ru-RU" sz="2400" dirty="0"/>
              <a:t>-изучить влияние музыки разных направлений на внимательность учащихся;</a:t>
            </a:r>
          </a:p>
          <a:p>
            <a:r>
              <a:rPr lang="ru-RU" sz="2400" dirty="0"/>
              <a:t>-выявить причины заболеваний, возникающих при постоянном воздействии шума;</a:t>
            </a:r>
          </a:p>
          <a:p>
            <a:r>
              <a:rPr lang="ru-RU" sz="2400" dirty="0"/>
              <a:t>-выработать рекомендации по мерам профилактики нарушений функций  органов слуха.</a:t>
            </a:r>
          </a:p>
        </p:txBody>
      </p:sp>
    </p:spTree>
    <p:extLst>
      <p:ext uri="{BB962C8B-B14F-4D97-AF65-F5344CB8AC3E}">
        <p14:creationId xmlns:p14="http://schemas.microsoft.com/office/powerpoint/2010/main" xmlns="" val="157595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/>
              <a:t> 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/>
              <a:t/>
            </a:r>
            <a:br>
              <a:rPr lang="ru-RU" sz="2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4909" y="148478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1631283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406694">
            <a:off x="1173438" y="4336417"/>
            <a:ext cx="2976583" cy="23762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0740253">
            <a:off x="319636" y="1754035"/>
            <a:ext cx="4252363" cy="263175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044115">
            <a:off x="4277775" y="1918961"/>
            <a:ext cx="4094963" cy="230190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Прямоугольник 8"/>
          <p:cNvSpPr/>
          <p:nvPr/>
        </p:nvSpPr>
        <p:spPr>
          <a:xfrm>
            <a:off x="1043608" y="476672"/>
            <a:ext cx="69847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Gungsuh" panose="02030600000101010101" pitchFamily="18" charset="-127"/>
                <a:ea typeface="Gungsuh" panose="02030600000101010101" pitchFamily="18" charset="-127"/>
              </a:rPr>
              <a:t>Музыкальные направления: рок-музыка, поп-музыка, рэп</a:t>
            </a:r>
            <a:endParaRPr lang="ru-RU" sz="2400" dirty="0">
              <a:latin typeface="Gungsuh" panose="02030600000101010101" pitchFamily="18" charset="-127"/>
              <a:ea typeface="Gungsuh" panose="02030600000101010101" pitchFamily="18" charset="-127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05894" y="4005064"/>
            <a:ext cx="3449960" cy="229422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174903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488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Воздействие музыки на организм человека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20072" y="2708920"/>
            <a:ext cx="3281139" cy="328113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0358902">
            <a:off x="772586" y="1879639"/>
            <a:ext cx="4824536" cy="301533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143875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548680"/>
            <a:ext cx="7772400" cy="5040560"/>
          </a:xfrm>
        </p:spPr>
        <p:txBody>
          <a:bodyPr>
            <a:normAutofit/>
          </a:bodyPr>
          <a:lstStyle/>
          <a:p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55576" y="1700808"/>
            <a:ext cx="813690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srgbClr val="FF0000"/>
                </a:solidFill>
              </a:rPr>
              <a:t>Сильный шум является для человека физическим наркотиком. Поэтому часть людей и прежде всего молодежь, увлекаясь современной музыкой с большой интенсивностью ее звучания, подвергает свое здоровье опасности вследствие воздействия на организм физического наркотика. </a:t>
            </a:r>
          </a:p>
        </p:txBody>
      </p:sp>
    </p:spTree>
    <p:extLst>
      <p:ext uri="{BB962C8B-B14F-4D97-AF65-F5344CB8AC3E}">
        <p14:creationId xmlns:p14="http://schemas.microsoft.com/office/powerpoint/2010/main" xmlns="" val="155331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928670"/>
            <a:ext cx="5114932" cy="114300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ИССЛЕДОВАНИЕ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285968"/>
            <a:ext cx="5900750" cy="45720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/>
              <a:t> </a:t>
            </a:r>
            <a:r>
              <a:rPr lang="ru-RU" sz="2000" b="1" dirty="0" smtClean="0"/>
              <a:t>Первое </a:t>
            </a:r>
            <a:r>
              <a:rPr lang="ru-RU" sz="2000" b="1" dirty="0"/>
              <a:t>исследование: «Интервью</a:t>
            </a:r>
            <a:r>
              <a:rPr lang="ru-RU" sz="2000" b="1" dirty="0" smtClean="0"/>
              <a:t>».  </a:t>
            </a:r>
            <a:endParaRPr lang="ru-RU" sz="2000" b="1" dirty="0"/>
          </a:p>
          <a:p>
            <a:pPr>
              <a:buNone/>
            </a:pPr>
            <a:r>
              <a:rPr lang="ru-RU" sz="2000" b="1" dirty="0"/>
              <a:t>    1.Какую музыку вы слушаете чаще всего? </a:t>
            </a:r>
            <a:endParaRPr lang="ru-RU" sz="2000" b="1" dirty="0" smtClean="0"/>
          </a:p>
          <a:p>
            <a:pPr>
              <a:buNone/>
            </a:pPr>
            <a:r>
              <a:rPr lang="ru-RU" sz="2000" b="1" dirty="0" smtClean="0"/>
              <a:t>	(поп-музыка – 4, рок-6, рэп-4, классика-2</a:t>
            </a:r>
            <a:r>
              <a:rPr lang="ru-RU" sz="2000" b="1" dirty="0" smtClean="0"/>
              <a:t>)</a:t>
            </a:r>
          </a:p>
          <a:p>
            <a:pPr>
              <a:buNone/>
            </a:pPr>
            <a:endParaRPr lang="ru-RU" sz="2000" b="1" dirty="0"/>
          </a:p>
          <a:p>
            <a:pPr>
              <a:buNone/>
            </a:pPr>
            <a:r>
              <a:rPr lang="ru-RU" sz="2000" b="1" dirty="0"/>
              <a:t>    2.Под какую музыку вы привыкли делать домашнее задание?  </a:t>
            </a:r>
            <a:endParaRPr lang="ru-RU" sz="2000" b="1" dirty="0" smtClean="0"/>
          </a:p>
          <a:p>
            <a:pPr>
              <a:buNone/>
            </a:pPr>
            <a:r>
              <a:rPr lang="ru-RU" sz="2000" b="1" dirty="0"/>
              <a:t>	</a:t>
            </a:r>
            <a:r>
              <a:rPr lang="ru-RU" sz="2000" b="1" dirty="0" smtClean="0"/>
              <a:t>(в тишине-5, рэп-4, поп-2, рок-1</a:t>
            </a:r>
            <a:r>
              <a:rPr lang="ru-RU" sz="2000" b="1" dirty="0" smtClean="0"/>
              <a:t>)</a:t>
            </a:r>
          </a:p>
          <a:p>
            <a:pPr>
              <a:buNone/>
            </a:pPr>
            <a:endParaRPr lang="ru-RU" sz="2000" b="1" dirty="0"/>
          </a:p>
          <a:p>
            <a:pPr>
              <a:buNone/>
            </a:pPr>
            <a:r>
              <a:rPr lang="ru-RU" sz="2000" b="1" dirty="0"/>
              <a:t>    3.Какая музыка вызывает у вас отрицательные эмоции? </a:t>
            </a:r>
            <a:endParaRPr lang="ru-RU" sz="2000" b="1" dirty="0" smtClean="0"/>
          </a:p>
          <a:p>
            <a:pPr>
              <a:buNone/>
            </a:pPr>
            <a:r>
              <a:rPr lang="ru-RU" sz="2000" b="1" dirty="0"/>
              <a:t>	</a:t>
            </a:r>
            <a:r>
              <a:rPr lang="ru-RU" sz="2000" b="1" dirty="0" smtClean="0"/>
              <a:t>(классика-7, поп-1, рок-2, шансон-1, рэп-2)  </a:t>
            </a:r>
            <a:endParaRPr lang="ru-RU" sz="2000" b="1" dirty="0"/>
          </a:p>
          <a:p>
            <a:pPr marL="0" indent="0">
              <a:buNone/>
            </a:pPr>
            <a:endParaRPr lang="ru-RU" sz="2000" dirty="0"/>
          </a:p>
        </p:txBody>
      </p:sp>
      <p:pic>
        <p:nvPicPr>
          <p:cNvPr id="1026" name="Picture 2" descr="G:\Фото НПК Соломина С\CIMG507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50645" y="142850"/>
            <a:ext cx="4093355" cy="435771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20449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364902"/>
          </a:xfrm>
        </p:spPr>
        <p:txBody>
          <a:bodyPr>
            <a:noAutofit/>
          </a:bodyPr>
          <a:lstStyle/>
          <a:p>
            <a:r>
              <a:rPr lang="ru-RU" sz="2400" dirty="0"/>
              <a:t>Второе </a:t>
            </a:r>
            <a:r>
              <a:rPr lang="ru-RU" sz="2400" dirty="0" smtClean="0"/>
              <a:t>исследование</a:t>
            </a:r>
            <a:r>
              <a:rPr lang="ru-RU" sz="2400" dirty="0"/>
              <a:t>:</a:t>
            </a:r>
            <a:r>
              <a:rPr lang="ru-RU" sz="2400" dirty="0" smtClean="0"/>
              <a:t> </a:t>
            </a:r>
            <a:r>
              <a:rPr lang="ru-RU" sz="2400" dirty="0"/>
              <a:t>«</a:t>
            </a:r>
            <a:r>
              <a:rPr lang="ru-RU" sz="2400" b="1" dirty="0"/>
              <a:t>Анкетирование: Какую музыку Вы предпочитаете</a:t>
            </a:r>
            <a:r>
              <a:rPr lang="ru-RU" sz="2400" b="1" dirty="0" smtClean="0"/>
              <a:t>?»</a:t>
            </a:r>
            <a:br>
              <a:rPr lang="ru-RU" sz="2400" b="1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1800" dirty="0" smtClean="0"/>
              <a:t> </a:t>
            </a: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7628" y="1484784"/>
            <a:ext cx="6276596" cy="417646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35141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340768"/>
            <a:ext cx="6984776" cy="5030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774882" y="548680"/>
            <a:ext cx="77048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Третье исследование: «</a:t>
            </a:r>
            <a:r>
              <a:rPr lang="ru-RU" sz="2400" b="1" dirty="0"/>
              <a:t>Изучение воздействия музыки на остроту слуха».</a:t>
            </a:r>
            <a:br>
              <a:rPr lang="ru-RU" sz="2400" b="1" dirty="0"/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426513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/>
              <a:t>Четвертое исследование. «Влияние музыки разных направлений на внимательность учащихся». </a:t>
            </a:r>
            <a:r>
              <a:rPr lang="ru-RU" sz="2400" b="1" dirty="0" smtClean="0"/>
              <a:t> </a:t>
            </a:r>
            <a:endParaRPr lang="ru-RU" sz="24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99635571"/>
              </p:ext>
            </p:extLst>
          </p:nvPr>
        </p:nvGraphicFramePr>
        <p:xfrm>
          <a:off x="848724" y="1547057"/>
          <a:ext cx="7446552" cy="559237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143791"/>
                <a:gridCol w="1328465"/>
                <a:gridCol w="3148402"/>
                <a:gridCol w="1825894"/>
              </a:tblGrid>
              <a:tr h="47173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№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Тишина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Классическая музыка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Рок-музыка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</a:tr>
              <a:tr h="2895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2</a:t>
                      </a:r>
                      <a:r>
                        <a:rPr lang="ru-RU" sz="1600" b="1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6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</a:tr>
              <a:tr h="2895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 </a:t>
                      </a:r>
                      <a:r>
                        <a:rPr lang="ru-RU" sz="1600" b="1" dirty="0" smtClean="0">
                          <a:effectLst/>
                        </a:rPr>
                        <a:t>4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6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7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</a:tr>
              <a:tr h="2895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 </a:t>
                      </a:r>
                      <a:r>
                        <a:rPr lang="ru-RU" sz="1600" b="1" dirty="0" smtClean="0">
                          <a:effectLst/>
                        </a:rPr>
                        <a:t>1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2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</a:tr>
              <a:tr h="2895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 </a:t>
                      </a:r>
                      <a:r>
                        <a:rPr lang="ru-RU" sz="1600" b="1" dirty="0" smtClean="0">
                          <a:effectLst/>
                        </a:rPr>
                        <a:t>0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</a:tr>
              <a:tr h="2895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 </a:t>
                      </a:r>
                      <a:r>
                        <a:rPr lang="ru-RU" sz="1600" b="1" dirty="0" smtClean="0">
                          <a:effectLst/>
                        </a:rPr>
                        <a:t>0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7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9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</a:tr>
              <a:tr h="2895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6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 </a:t>
                      </a:r>
                      <a:r>
                        <a:rPr lang="ru-RU" sz="1600" b="1" dirty="0" smtClean="0">
                          <a:effectLst/>
                        </a:rPr>
                        <a:t>3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8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12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</a:tr>
              <a:tr h="2895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7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0</a:t>
                      </a:r>
                      <a:r>
                        <a:rPr lang="ru-RU" sz="1600" b="1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3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6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</a:tr>
              <a:tr h="2895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8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3</a:t>
                      </a:r>
                      <a:r>
                        <a:rPr lang="ru-RU" sz="1600" b="1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10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7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</a:tr>
              <a:tr h="2895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9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 </a:t>
                      </a:r>
                      <a:r>
                        <a:rPr lang="ru-RU" sz="1600" b="1" dirty="0" smtClean="0">
                          <a:effectLst/>
                        </a:rPr>
                        <a:t>1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8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9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</a:tr>
              <a:tr h="2895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10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 </a:t>
                      </a:r>
                      <a:r>
                        <a:rPr lang="ru-RU" sz="1600" b="1" dirty="0" smtClean="0">
                          <a:effectLst/>
                        </a:rPr>
                        <a:t>1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4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</a:tr>
              <a:tr h="2895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11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 </a:t>
                      </a:r>
                      <a:r>
                        <a:rPr lang="ru-RU" sz="1600" b="1" dirty="0" smtClean="0">
                          <a:effectLst/>
                        </a:rPr>
                        <a:t>5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3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5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</a:tr>
              <a:tr h="2895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12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 </a:t>
                      </a:r>
                      <a:r>
                        <a:rPr lang="ru-RU" sz="1600" b="1" dirty="0" smtClean="0">
                          <a:effectLst/>
                        </a:rPr>
                        <a:t>2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7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</a:tr>
              <a:tr h="2895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13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 </a:t>
                      </a:r>
                      <a:r>
                        <a:rPr lang="ru-RU" sz="1600" b="1" dirty="0" smtClean="0">
                          <a:effectLst/>
                        </a:rPr>
                        <a:t>7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4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не написал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</a:tr>
              <a:tr h="2895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Итого: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29</a:t>
                      </a:r>
                      <a:r>
                        <a:rPr lang="ru-RU" sz="1600" b="1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66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76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55" marR="62055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244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Тема30</Template>
  <TotalTime>256</TotalTime>
  <Words>257</Words>
  <Application>Microsoft Office PowerPoint</Application>
  <PresentationFormat>Экран (4:3)</PresentationFormat>
  <Paragraphs>107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Современная  музыка как шумовой наркотик</vt:lpstr>
      <vt:lpstr>Цель: изучить влияние современной музыки как негативного шумового наркотика</vt:lpstr>
      <vt:lpstr>             </vt:lpstr>
      <vt:lpstr>Воздействие музыки на организм человека</vt:lpstr>
      <vt:lpstr>Слайд 5</vt:lpstr>
      <vt:lpstr>ИССЛЕДОВАНИЕ </vt:lpstr>
      <vt:lpstr>Второе исследование: «Анкетирование: Какую музыку Вы предпочитаете?»    </vt:lpstr>
      <vt:lpstr>Слайд 8</vt:lpstr>
      <vt:lpstr>Четвертое исследование. «Влияние музыки разных направлений на внимательность учащихся».  </vt:lpstr>
      <vt:lpstr>Пятое исследование «Изучение причин заболеваний, которые могут возникнуть при постоянном воздействии шума на органы слуха.</vt:lpstr>
      <vt:lpstr> ЗАКЛЮЧЕНИЕ</vt:lpstr>
      <vt:lpstr>Скажем   нет -  шумовым наркотикам!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Современная  музыка как шумовой наркотик</dc:title>
  <dc:creator>ВИКТОР</dc:creator>
  <cp:lastModifiedBy>User</cp:lastModifiedBy>
  <cp:revision>51</cp:revision>
  <dcterms:created xsi:type="dcterms:W3CDTF">2016-01-17T08:14:58Z</dcterms:created>
  <dcterms:modified xsi:type="dcterms:W3CDTF">2016-01-21T06:15:08Z</dcterms:modified>
</cp:coreProperties>
</file>